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74" r:id="rId9"/>
    <p:sldId id="276" r:id="rId10"/>
    <p:sldId id="272" r:id="rId11"/>
    <p:sldId id="273" r:id="rId12"/>
    <p:sldId id="277" r:id="rId13"/>
    <p:sldId id="265" r:id="rId14"/>
    <p:sldId id="266" r:id="rId15"/>
    <p:sldId id="267" r:id="rId16"/>
    <p:sldId id="275" r:id="rId17"/>
    <p:sldId id="269" r:id="rId18"/>
    <p:sldId id="268" r:id="rId19"/>
    <p:sldId id="259" r:id="rId20"/>
    <p:sldId id="278" r:id="rId21"/>
    <p:sldId id="270" r:id="rId22"/>
    <p:sldId id="271" r:id="rId2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93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0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7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8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49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49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5151-26A6-4357-BF95-F982A73F5D9F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A5E8-88A2-4381-9311-AA62E54CA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51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2769" y="3849172"/>
            <a:ext cx="9547654" cy="2568103"/>
          </a:xfrm>
        </p:spPr>
        <p:txBody>
          <a:bodyPr>
            <a:noAutofit/>
          </a:bodyPr>
          <a:lstStyle/>
          <a:p>
            <a:r>
              <a:rPr lang="fr-FR" sz="6600" b="1" dirty="0" smtClean="0"/>
              <a:t>Le Conseil Municipal </a:t>
            </a:r>
          </a:p>
          <a:p>
            <a:r>
              <a:rPr lang="fr-FR" sz="6600" b="1" dirty="0" smtClean="0"/>
              <a:t>des jeunes (CMJ)</a:t>
            </a:r>
          </a:p>
          <a:p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55" y="346536"/>
            <a:ext cx="4167093" cy="24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5847" y="1845277"/>
            <a:ext cx="2183027" cy="3074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0" y="477796"/>
            <a:ext cx="8714603" cy="58097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97081" y="2166551"/>
            <a:ext cx="1688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Visite </a:t>
            </a:r>
          </a:p>
          <a:p>
            <a:pPr algn="ctr"/>
            <a:r>
              <a:rPr lang="fr-FR" sz="4800" b="1" dirty="0" smtClean="0"/>
              <a:t>Du</a:t>
            </a:r>
          </a:p>
          <a:p>
            <a:pPr algn="ctr"/>
            <a:r>
              <a:rPr lang="fr-FR" sz="4800" b="1" dirty="0" smtClean="0"/>
              <a:t>Sénat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4150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8614" y="955588"/>
            <a:ext cx="5645667" cy="4234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6962" y="1126526"/>
            <a:ext cx="6271742" cy="47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313036"/>
            <a:ext cx="5807675" cy="43557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04" y="2692275"/>
            <a:ext cx="5267582" cy="3953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9254" y="313036"/>
            <a:ext cx="4366054" cy="196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22292" y="527222"/>
            <a:ext cx="367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Boum </a:t>
            </a:r>
          </a:p>
          <a:p>
            <a:pPr algn="ctr"/>
            <a:r>
              <a:rPr lang="fr-FR" sz="4800" b="1" dirty="0" smtClean="0"/>
              <a:t>solidaire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010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6778" y="378940"/>
            <a:ext cx="10173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Comment devenir conseiller?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365" y="2658389"/>
            <a:ext cx="1905000" cy="2314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1362" y="1738185"/>
            <a:ext cx="8419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/>
              <a:t>Tu dois habiter </a:t>
            </a:r>
            <a:r>
              <a:rPr lang="fr-FR" sz="4400" dirty="0" err="1" smtClean="0"/>
              <a:t>Champniers</a:t>
            </a:r>
            <a:r>
              <a:rPr lang="fr-FR" sz="4400" dirty="0" smtClean="0"/>
              <a:t>.</a:t>
            </a:r>
          </a:p>
          <a:p>
            <a:endParaRPr lang="fr-FR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/>
              <a:t>Tu dois être élève du CE2 au CM2.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/>
              <a:t>Tu dois avoir l’accord de tes parents.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736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1957" y="197708"/>
            <a:ext cx="3550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Ensuite…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5459" y="1631093"/>
            <a:ext cx="10832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4000" dirty="0" smtClean="0"/>
              <a:t>Tu dois poser ta candidature.</a:t>
            </a:r>
          </a:p>
          <a:p>
            <a:pPr marL="342900" indent="-342900">
              <a:buAutoNum type="arabicPeriod"/>
            </a:pPr>
            <a:endParaRPr lang="fr-FR" sz="4000" dirty="0" smtClean="0"/>
          </a:p>
          <a:p>
            <a:pPr marL="342900" indent="-342900">
              <a:buAutoNum type="arabicPeriod"/>
            </a:pPr>
            <a:r>
              <a:rPr lang="fr-FR" sz="4000" dirty="0" smtClean="0"/>
              <a:t>Tu dois préparer ton programme et défendre tes idées (dossier de candidature à remplir).</a:t>
            </a:r>
          </a:p>
          <a:p>
            <a:pPr marL="342900" indent="-342900">
              <a:buAutoNum type="arabicPeriod"/>
            </a:pPr>
            <a:endParaRPr lang="fr-FR" sz="4000" dirty="0" smtClean="0"/>
          </a:p>
          <a:p>
            <a:pPr marL="342900" indent="-342900">
              <a:buAutoNum type="arabicPeriod"/>
            </a:pPr>
            <a:r>
              <a:rPr lang="fr-FR" sz="4000" dirty="0" smtClean="0"/>
              <a:t>Tu dois créer ton affiche électorale qui va t’aider à convaincre tes camarades de voter pour toi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483" y="197708"/>
            <a:ext cx="1551031" cy="27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5145" y="271849"/>
            <a:ext cx="932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u="sng" dirty="0" smtClean="0">
                <a:solidFill>
                  <a:srgbClr val="0070C0"/>
                </a:solidFill>
              </a:rPr>
              <a:t>Mon affiche électorale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211" y="1429076"/>
            <a:ext cx="11549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u="sng" dirty="0" smtClean="0">
                <a:solidFill>
                  <a:srgbClr val="000000"/>
                </a:solidFill>
              </a:rPr>
              <a:t>Sur cette affiche, doit apparaître:</a:t>
            </a:r>
          </a:p>
          <a:p>
            <a:endParaRPr lang="fr-FR" sz="3200" u="sng" dirty="0" smtClean="0">
              <a:solidFill>
                <a:srgbClr val="000000"/>
              </a:solidFill>
            </a:endParaRPr>
          </a:p>
          <a:p>
            <a:r>
              <a:rPr lang="fr-FR" sz="3200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Ton nom et ton prénom </a:t>
            </a:r>
          </a:p>
          <a:p>
            <a:r>
              <a:rPr lang="fr-FR" sz="3200" dirty="0">
                <a:solidFill>
                  <a:srgbClr val="000000"/>
                </a:solidFill>
                <a:latin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Ton école et ta classe </a:t>
            </a:r>
          </a:p>
          <a:p>
            <a:r>
              <a:rPr lang="fr-FR" sz="3200" dirty="0">
                <a:solidFill>
                  <a:srgbClr val="000000"/>
                </a:solidFill>
                <a:latin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Tes idées et les </a:t>
            </a:r>
            <a:r>
              <a:rPr 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projets, que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tu souhaiterais voir se réaliser à </a:t>
            </a:r>
            <a:r>
              <a:rPr lang="fr-FR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Champniers</a:t>
            </a:r>
            <a:r>
              <a:rPr 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fr-F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Elle se présente sous la forme d’une affiche de 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Format A4 </a:t>
            </a:r>
            <a:endParaRPr lang="fr-F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qui sera exposée dans les écoles, pour que tous les enfants la </a:t>
            </a:r>
            <a:r>
              <a:rPr 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voient. </a:t>
            </a:r>
            <a:endParaRPr lang="fr-FR" sz="3200" dirty="0"/>
          </a:p>
          <a:p>
            <a:r>
              <a:rPr 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515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60389" y="222422"/>
            <a:ext cx="7998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70C0"/>
                </a:solidFill>
              </a:rPr>
              <a:t>Besoin d’aide ??</a:t>
            </a: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1848" y="1444031"/>
            <a:ext cx="117059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Besoin d’aide pour réaliser ton affiche? </a:t>
            </a:r>
          </a:p>
          <a:p>
            <a:endParaRPr lang="fr-FR" sz="4000" dirty="0" smtClean="0"/>
          </a:p>
          <a:p>
            <a:r>
              <a:rPr lang="fr-FR" sz="4000" dirty="0" smtClean="0"/>
              <a:t>Nous te proposons une permanence dans ton école sur la pause de midi: </a:t>
            </a:r>
          </a:p>
          <a:p>
            <a:endParaRPr lang="fr-FR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b="1" dirty="0" smtClean="0"/>
              <a:t>Vendredi 18/09: 12h-13h20 à PUY DE 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b="1" dirty="0" smtClean="0"/>
              <a:t>Lundi 21/09: 12h-13h20 à LA CHIGNOLLE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b="1" dirty="0" smtClean="0"/>
              <a:t>Mardi 22/09: 12h-13h20 à VIVILLE</a:t>
            </a:r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89" y="350206"/>
            <a:ext cx="2920626" cy="21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6465" y="5640728"/>
            <a:ext cx="843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3600" b="1" dirty="0" smtClean="0">
                <a:solidFill>
                  <a:srgbClr val="FF0000"/>
                </a:solidFill>
              </a:rPr>
              <a:t>Toutes les idées sont les bienvenues!!!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32301" y="207874"/>
            <a:ext cx="7414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u="sng" dirty="0" smtClean="0">
                <a:solidFill>
                  <a:srgbClr val="0070C0"/>
                </a:solidFill>
              </a:rPr>
              <a:t>Des idées de projets ?</a:t>
            </a:r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52073" y="1500536"/>
            <a:ext cx="10305613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quelques thèmes autour desquels peuvent évoluer les projets :</a:t>
            </a: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*Entraide et solidarité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*Liens </a:t>
            </a: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intergénérationnels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*Environnement </a:t>
            </a: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développement durable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*Sécurité</a:t>
            </a: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qualité de vie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*Patrimoine </a:t>
            </a: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(lavoirs, chemins…)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5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*Culture</a:t>
            </a: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sport, style de vie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3629" y="207684"/>
            <a:ext cx="9789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La Charte du Jeune Conseiller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38" y="1392195"/>
            <a:ext cx="11731134" cy="601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b="1" u="sng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me présentant comme CANDIDAT, je m’engage: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*A respecter les modalités d’élections et de fonctionnement du Conseil Municipal des Jeunes.</a:t>
            </a:r>
            <a:endParaRPr lang="fr-FR" sz="2400" u="sng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b="1" u="sng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 </a:t>
            </a:r>
            <a:r>
              <a:rPr lang="fr-FR" sz="24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je suis </a:t>
            </a:r>
            <a:r>
              <a:rPr lang="fr-FR" sz="2400" b="1" u="sng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ELU(E) </a:t>
            </a:r>
            <a:r>
              <a:rPr lang="fr-FR" sz="24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au </a:t>
            </a:r>
            <a:r>
              <a:rPr lang="fr-FR" sz="2400" b="1" u="sng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CMJ </a:t>
            </a:r>
            <a:r>
              <a:rPr lang="fr-FR" sz="24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sz="2400" b="1" u="sng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Champniers</a:t>
            </a:r>
            <a:r>
              <a:rPr lang="fr-FR" sz="24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, je m’engage à </a:t>
            </a:r>
            <a:r>
              <a:rPr lang="fr-FR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*Participer aux actions du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CMJ, </a:t>
            </a: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aux cérémonies commémoratives, aux visites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organisées.</a:t>
            </a:r>
            <a:endParaRPr lang="fr-FR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*Etre présent aux différentes réunions de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travail.</a:t>
            </a:r>
            <a:endParaRPr lang="fr-FR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*Ecouter les demandes et les préoccupations des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citoyens: être le relais entre les jeunes de </a:t>
            </a:r>
            <a:r>
              <a:rPr lang="fr-FR" sz="2400" kern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Champniers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et le CMJ.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*Prendre </a:t>
            </a: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en compte les intérêts et les points de vue de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tous.</a:t>
            </a:r>
            <a:endParaRPr lang="fr-FR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*Respecter </a:t>
            </a:r>
            <a:r>
              <a:rPr lang="fr-FR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les opinions de chacun, défendre ses idées dans une attitude citoyenne et </a:t>
            </a:r>
            <a:r>
              <a:rPr lang="fr-FR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responsable. </a:t>
            </a:r>
            <a:endParaRPr lang="fr-FR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929" y="2571439"/>
            <a:ext cx="3338384" cy="21699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61038" y="172995"/>
            <a:ext cx="607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Les élections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0130" y="1589903"/>
            <a:ext cx="6985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Les élections seront organisées dans ton école:</a:t>
            </a:r>
          </a:p>
          <a:p>
            <a:endParaRPr lang="fr-FR" sz="4800" dirty="0" smtClean="0"/>
          </a:p>
          <a:p>
            <a:pPr algn="ctr"/>
            <a:r>
              <a:rPr lang="fr-FR" sz="6000" b="1" u="sng" dirty="0" smtClean="0">
                <a:solidFill>
                  <a:srgbClr val="FF0000"/>
                </a:solidFill>
              </a:rPr>
              <a:t>Le MARDI 13 Octobre</a:t>
            </a:r>
          </a:p>
          <a:p>
            <a:pPr algn="ctr"/>
            <a:r>
              <a:rPr lang="fr-FR" sz="6000" b="1" u="sng" dirty="0" smtClean="0">
                <a:solidFill>
                  <a:srgbClr val="FF0000"/>
                </a:solidFill>
              </a:rPr>
              <a:t> 2020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11012"/>
            <a:ext cx="8814487" cy="62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3" y="113231"/>
            <a:ext cx="4758981" cy="66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1438" y="535458"/>
            <a:ext cx="6318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70C0"/>
                </a:solidFill>
              </a:rPr>
              <a:t>Questions diverses ???</a:t>
            </a:r>
            <a:endParaRPr lang="fr-FR" sz="9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13" y="3509548"/>
            <a:ext cx="2635249" cy="31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88541" y="1375718"/>
            <a:ext cx="9704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70C0"/>
                </a:solidFill>
              </a:rPr>
              <a:t>Merci à toutes et tous pour votre écoute.</a:t>
            </a:r>
            <a:endParaRPr lang="fr-FR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1934" y="313038"/>
            <a:ext cx="1124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u="sng" dirty="0" smtClean="0">
                <a:solidFill>
                  <a:srgbClr val="0070C0"/>
                </a:solidFill>
              </a:rPr>
              <a:t>Le CMJ: c’est quoi?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3611" y="1364061"/>
            <a:ext cx="1169772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*</a:t>
            </a:r>
            <a:r>
              <a:rPr lang="fr-FR" sz="3600" dirty="0" smtClean="0"/>
              <a:t>C’est le Conseil Municipal des Jeunes.</a:t>
            </a:r>
          </a:p>
          <a:p>
            <a:endParaRPr lang="fr-FR" sz="3600" dirty="0" smtClean="0"/>
          </a:p>
          <a:p>
            <a:r>
              <a:rPr lang="fr-FR" sz="3600" dirty="0" smtClean="0"/>
              <a:t>*Il est composé d’enfants </a:t>
            </a:r>
            <a:r>
              <a:rPr lang="fr-FR" sz="3600" b="1" u="sng" dirty="0" smtClean="0"/>
              <a:t>à partir du CE2</a:t>
            </a:r>
            <a:r>
              <a:rPr lang="fr-FR" sz="3600" dirty="0" smtClean="0"/>
              <a:t>, habitant à </a:t>
            </a:r>
            <a:r>
              <a:rPr lang="fr-FR" sz="3600" dirty="0" err="1" smtClean="0"/>
              <a:t>Champniers</a:t>
            </a:r>
            <a:r>
              <a:rPr lang="fr-FR" sz="3600" dirty="0" smtClean="0"/>
              <a:t>.</a:t>
            </a:r>
          </a:p>
          <a:p>
            <a:endParaRPr lang="fr-FR" sz="3600" dirty="0" smtClean="0"/>
          </a:p>
          <a:p>
            <a:r>
              <a:rPr lang="fr-FR" sz="3600" dirty="0" smtClean="0"/>
              <a:t>*C’est un lieu d’apprentissage de la citoyenneté.</a:t>
            </a:r>
          </a:p>
          <a:p>
            <a:endParaRPr lang="fr-FR" sz="3600" dirty="0" smtClean="0"/>
          </a:p>
          <a:p>
            <a:r>
              <a:rPr lang="fr-FR" sz="3600" dirty="0" smtClean="0"/>
              <a:t>*Les </a:t>
            </a:r>
            <a:r>
              <a:rPr lang="fr-FR" sz="3600" dirty="0"/>
              <a:t>C</a:t>
            </a:r>
            <a:r>
              <a:rPr lang="fr-FR" sz="3600" dirty="0" smtClean="0"/>
              <a:t>onseillers </a:t>
            </a:r>
            <a:r>
              <a:rPr lang="fr-FR" sz="3600" dirty="0"/>
              <a:t>M</a:t>
            </a:r>
            <a:r>
              <a:rPr lang="fr-FR" sz="3600" dirty="0" smtClean="0"/>
              <a:t>unicipaux Jeunes représentent tous les enfants de la commune et deviennent leur porte-parole.</a:t>
            </a:r>
          </a:p>
          <a:p>
            <a:endParaRPr lang="fr-FR" sz="3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050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56951" y="172995"/>
            <a:ext cx="637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u="sng" dirty="0" smtClean="0">
                <a:solidFill>
                  <a:srgbClr val="0070C0"/>
                </a:solidFill>
              </a:rPr>
              <a:t>Quel est son rôle ?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3812" y="1995966"/>
            <a:ext cx="8262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*On y apprend le fonctionnement de la commune.</a:t>
            </a:r>
          </a:p>
          <a:p>
            <a:endParaRPr lang="fr-FR" sz="2800" dirty="0" smtClean="0"/>
          </a:p>
          <a:p>
            <a:r>
              <a:rPr lang="fr-FR" sz="2800" dirty="0" smtClean="0"/>
              <a:t>*On y rencontre le Maire et le Conseil Municipal, et on travaille ensemble sur des projets.</a:t>
            </a:r>
          </a:p>
          <a:p>
            <a:endParaRPr lang="fr-FR" sz="2800" dirty="0" smtClean="0"/>
          </a:p>
          <a:p>
            <a:r>
              <a:rPr lang="fr-FR" sz="2800" dirty="0" smtClean="0"/>
              <a:t>*On y parle librement des sujets de son choix, en rapport avec la vie quotidienne de </a:t>
            </a:r>
            <a:r>
              <a:rPr lang="fr-FR" sz="2800" dirty="0" err="1" smtClean="0"/>
              <a:t>Champniers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dirty="0" smtClean="0"/>
              <a:t>*On y réalise les projets qui vous tiennent à cœur.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365" y="486805"/>
            <a:ext cx="3210366" cy="24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547" y="115330"/>
            <a:ext cx="754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Comment ça marche?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21491" y="1515762"/>
            <a:ext cx="77682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*Le Conseiller Jeune est </a:t>
            </a:r>
            <a:r>
              <a:rPr lang="fr-FR" sz="3200" b="1" u="sng" dirty="0" smtClean="0"/>
              <a:t>élu pour 2 ans </a:t>
            </a:r>
            <a:r>
              <a:rPr lang="fr-FR" sz="3200" dirty="0" smtClean="0"/>
              <a:t>par ses camarades.</a:t>
            </a:r>
          </a:p>
          <a:p>
            <a:endParaRPr lang="fr-FR" sz="3200" dirty="0" smtClean="0"/>
          </a:p>
          <a:p>
            <a:r>
              <a:rPr lang="fr-FR" sz="3200" dirty="0" smtClean="0"/>
              <a:t>*Il participe à des réunions suivant les projets en cours.</a:t>
            </a:r>
          </a:p>
          <a:p>
            <a:endParaRPr lang="fr-FR" sz="3200" dirty="0"/>
          </a:p>
          <a:p>
            <a:r>
              <a:rPr lang="fr-FR" sz="3200" dirty="0" smtClean="0"/>
              <a:t>*L’encadrement du CMJ est réalisé par une animatrice: Claire et par des élus adultes: comme Béatrice.</a:t>
            </a:r>
            <a:endParaRPr lang="fr-FR" sz="32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007" y="2257825"/>
            <a:ext cx="2564436" cy="21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92411" y="271849"/>
            <a:ext cx="8031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Les missions du CMJ ?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3611" y="1671611"/>
            <a:ext cx="11689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200" dirty="0" smtClean="0"/>
              <a:t>Les jeunes élus </a:t>
            </a:r>
            <a:r>
              <a:rPr lang="fr-FR" sz="3200" b="1" dirty="0" smtClean="0">
                <a:solidFill>
                  <a:srgbClr val="0070C0"/>
                </a:solidFill>
              </a:rPr>
              <a:t>collectent les idées </a:t>
            </a:r>
            <a:r>
              <a:rPr lang="fr-FR" sz="3200" dirty="0" smtClean="0"/>
              <a:t>et les souhaits de leurs camarades.</a:t>
            </a:r>
          </a:p>
          <a:p>
            <a:pPr marL="342900" indent="-342900">
              <a:buAutoNum type="arabicPeriod"/>
            </a:pPr>
            <a:r>
              <a:rPr lang="fr-FR" sz="3200" dirty="0" smtClean="0"/>
              <a:t>Ils </a:t>
            </a:r>
            <a:r>
              <a:rPr lang="fr-FR" sz="3200" b="1" dirty="0" smtClean="0">
                <a:solidFill>
                  <a:srgbClr val="0070C0"/>
                </a:solidFill>
              </a:rPr>
              <a:t>proposent des projets </a:t>
            </a:r>
            <a:r>
              <a:rPr lang="fr-FR" sz="3200" dirty="0" smtClean="0"/>
              <a:t>pour améliorer la vie quotidienne des habitants de </a:t>
            </a:r>
            <a:r>
              <a:rPr lang="fr-FR" sz="3200" dirty="0" err="1" smtClean="0"/>
              <a:t>Champniers</a:t>
            </a:r>
            <a:r>
              <a:rPr lang="fr-FR" sz="3200" dirty="0" smtClean="0"/>
              <a:t>.</a:t>
            </a:r>
          </a:p>
          <a:p>
            <a:pPr marL="342900" indent="-342900">
              <a:buAutoNum type="arabicPeriod"/>
            </a:pPr>
            <a:r>
              <a:rPr lang="fr-FR" sz="3200" dirty="0" smtClean="0"/>
              <a:t>Ils participent avec les référents adultes à </a:t>
            </a:r>
            <a:r>
              <a:rPr lang="fr-FR" sz="3200" b="1" dirty="0" smtClean="0">
                <a:solidFill>
                  <a:srgbClr val="0070C0"/>
                </a:solidFill>
              </a:rPr>
              <a:t>la réalisation de ces projets.</a:t>
            </a:r>
          </a:p>
          <a:p>
            <a:pPr marL="342900" indent="-342900">
              <a:buAutoNum type="arabicPeriod"/>
            </a:pPr>
            <a:r>
              <a:rPr lang="fr-FR" sz="3200" dirty="0" smtClean="0"/>
              <a:t>Enfin, </a:t>
            </a:r>
            <a:r>
              <a:rPr lang="fr-FR" sz="3200" b="1" dirty="0" smtClean="0">
                <a:solidFill>
                  <a:srgbClr val="0070C0"/>
                </a:solidFill>
              </a:rPr>
              <a:t>ils informent </a:t>
            </a:r>
            <a:r>
              <a:rPr lang="fr-FR" sz="3200" dirty="0" smtClean="0"/>
              <a:t>leurs camarades.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514" y="4646140"/>
            <a:ext cx="4494925" cy="17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71351" y="403654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u="sng" dirty="0" smtClean="0">
                <a:solidFill>
                  <a:srgbClr val="0070C0"/>
                </a:solidFill>
              </a:rPr>
              <a:t>Quelques exemples…</a:t>
            </a:r>
            <a:endParaRPr lang="fr-FR" sz="60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6032" y="1861752"/>
            <a:ext cx="11277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Voici quelques exemples de projets menés par les anciens CMJ:</a:t>
            </a:r>
          </a:p>
          <a:p>
            <a:endParaRPr lang="fr-FR" sz="3200" dirty="0" smtClean="0"/>
          </a:p>
          <a:p>
            <a:r>
              <a:rPr lang="fr-FR" sz="3200" dirty="0" smtClean="0"/>
              <a:t>*Boum solidaire au profit des Restos du cœur</a:t>
            </a:r>
          </a:p>
          <a:p>
            <a:r>
              <a:rPr lang="fr-FR" sz="3200" dirty="0" smtClean="0"/>
              <a:t>*Organisation d’une grande Chasse au trésor</a:t>
            </a:r>
          </a:p>
          <a:p>
            <a:r>
              <a:rPr lang="fr-FR" sz="3200" dirty="0" smtClean="0"/>
              <a:t>*Opération de  nettoyage de la nature </a:t>
            </a:r>
          </a:p>
          <a:p>
            <a:r>
              <a:rPr lang="fr-FR" sz="3200" dirty="0" smtClean="0"/>
              <a:t>* etc…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46" y="4778974"/>
            <a:ext cx="2764184" cy="19744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484" y="3352225"/>
            <a:ext cx="2231918" cy="3113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123" y="4778974"/>
            <a:ext cx="1802269" cy="18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168"/>
            <a:ext cx="5282857" cy="35167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31" y="3138615"/>
            <a:ext cx="5364521" cy="3571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8240" y="469557"/>
            <a:ext cx="4942702" cy="20347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05600" y="667265"/>
            <a:ext cx="420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Nettoyage </a:t>
            </a:r>
          </a:p>
          <a:p>
            <a:pPr algn="ctr"/>
            <a:r>
              <a:rPr lang="fr-FR" sz="4800" b="1" dirty="0" smtClean="0"/>
              <a:t>de la nature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062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356286"/>
            <a:ext cx="4802659" cy="36019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5" y="356286"/>
            <a:ext cx="4430928" cy="5907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015" y="4349579"/>
            <a:ext cx="4283676" cy="2207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43914" y="4483953"/>
            <a:ext cx="3674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Visite du</a:t>
            </a:r>
          </a:p>
          <a:p>
            <a:pPr algn="ctr"/>
            <a:r>
              <a:rPr lang="fr-FR" sz="4000" b="1" dirty="0" smtClean="0"/>
              <a:t> centre de tri</a:t>
            </a:r>
          </a:p>
          <a:p>
            <a:pPr algn="ctr"/>
            <a:r>
              <a:rPr lang="fr-FR" sz="4000" b="1" dirty="0" smtClean="0"/>
              <a:t>ATRION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2033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625</Words>
  <Application>Microsoft Office PowerPoint</Application>
  <PresentationFormat>Grand écran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Morel</dc:creator>
  <cp:lastModifiedBy>Claire Morel</cp:lastModifiedBy>
  <cp:revision>44</cp:revision>
  <cp:lastPrinted>2020-09-15T13:22:22Z</cp:lastPrinted>
  <dcterms:created xsi:type="dcterms:W3CDTF">2020-09-09T09:00:09Z</dcterms:created>
  <dcterms:modified xsi:type="dcterms:W3CDTF">2020-09-17T07:05:51Z</dcterms:modified>
</cp:coreProperties>
</file>