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4DB0729-21FC-4CC7-80AF-A9D7A54A8B82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26/03/2020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F1E43E1-024D-484B-95ED-A2B9BC3BEE1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-11790720" y="507600"/>
            <a:ext cx="32708520" cy="2765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60300" spc="-1" strike="noStrike">
                <a:solidFill>
                  <a:srgbClr val="7030a0"/>
                </a:solidFill>
                <a:latin typeface="Calibri"/>
              </a:rPr>
              <a:t>Les fleurs de printemps</a:t>
            </a:r>
            <a:endParaRPr b="0" lang="fr-FR" sz="603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-13361400" y="1412640"/>
            <a:ext cx="35850240" cy="360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70000" spc="-1" strike="noStrike">
                <a:solidFill>
                  <a:srgbClr val="7030a0"/>
                </a:solidFill>
                <a:latin typeface="Calibri"/>
              </a:rPr>
              <a:t>à la manière de Takashi Murakami</a:t>
            </a:r>
            <a:endParaRPr b="0" lang="fr-FR" sz="70000" spc="-1" strike="noStrike">
              <a:latin typeface="Arial"/>
            </a:endParaRPr>
          </a:p>
        </p:txBody>
      </p:sp>
      <p:pic>
        <p:nvPicPr>
          <p:cNvPr id="81" name="Picture 4" descr=""/>
          <p:cNvPicPr/>
          <p:nvPr/>
        </p:nvPicPr>
        <p:blipFill>
          <a:blip r:embed="rId1"/>
          <a:stretch/>
        </p:blipFill>
        <p:spPr>
          <a:xfrm>
            <a:off x="2223360" y="1052640"/>
            <a:ext cx="4680000" cy="46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"/>
          <p:cNvPicPr/>
          <p:nvPr/>
        </p:nvPicPr>
        <p:blipFill>
          <a:blip r:embed="rId1"/>
          <a:stretch/>
        </p:blipFill>
        <p:spPr>
          <a:xfrm>
            <a:off x="1509120" y="-2160"/>
            <a:ext cx="6125400" cy="6859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632160" y="382320"/>
            <a:ext cx="7879680" cy="6093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253800" y="548640"/>
            <a:ext cx="8636400" cy="5760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3132000" y="2709000"/>
            <a:ext cx="5905080" cy="3933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6" name="Picture 3" descr=""/>
          <p:cNvPicPr/>
          <p:nvPr/>
        </p:nvPicPr>
        <p:blipFill>
          <a:blip r:embed="rId2"/>
          <a:stretch/>
        </p:blipFill>
        <p:spPr>
          <a:xfrm>
            <a:off x="179640" y="201240"/>
            <a:ext cx="4285800" cy="55717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"/>
          <p:cNvPicPr/>
          <p:nvPr/>
        </p:nvPicPr>
        <p:blipFill>
          <a:blip r:embed="rId1"/>
          <a:stretch/>
        </p:blipFill>
        <p:spPr>
          <a:xfrm>
            <a:off x="311760" y="898560"/>
            <a:ext cx="8520120" cy="5060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204120" y="819360"/>
            <a:ext cx="8735400" cy="5218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</TotalTime>
  <Application>LibreOffice/5.4.2.2$Windows_x86 LibreOffice_project/22b09f6418e8c2d508a9eaf86b2399209b0990f4</Application>
  <Words>10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2014-03-27T17:32:57Z</dcterms:created>
  <dc:creator>Virginie Bonté</dc:creator>
  <dc:description/>
  <dc:language>fr-FR</dc:language>
  <cp:lastModifiedBy>Virginie Bonté</cp:lastModifiedBy>
  <dcterms:modified xsi:type="dcterms:W3CDTF">2014-03-27T18:00:34Z</dcterms:modified>
  <cp:revision>3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